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D2102-2B9A-41AA-BD4E-5E477464159A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36E71-A1FE-4374-B357-4D29A9C0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388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5D758D-8061-694F-6A12-57C59E2FE803}"/>
              </a:ext>
            </a:extLst>
          </p:cNvPr>
          <p:cNvSpPr txBox="1"/>
          <p:nvPr userDrawn="1"/>
        </p:nvSpPr>
        <p:spPr>
          <a:xfrm>
            <a:off x="992396" y="1190389"/>
            <a:ext cx="10132804" cy="10464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Housing &amp; Building National </a:t>
            </a:r>
            <a:r>
              <a:rPr lang="en-US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Reserach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Center International Conference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000" b="1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Future Vision &amp; Challenges for Urban Development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Green Smart Sustainable Building between Present &amp; Future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Cairo – Egypt December 2024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ar-E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C2ECA2-C86B-9A24-3CC1-5FD98795B8FB}"/>
              </a:ext>
            </a:extLst>
          </p:cNvPr>
          <p:cNvSpPr/>
          <p:nvPr userDrawn="1"/>
        </p:nvSpPr>
        <p:spPr>
          <a:xfrm>
            <a:off x="57338" y="6483201"/>
            <a:ext cx="12056199" cy="30595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B7D61A-2BFC-C507-EE1E-F669C1397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624" y="187045"/>
            <a:ext cx="561332" cy="866819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D7B7F6E4-C6E6-4137-30AF-8895989846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4561" y="236841"/>
            <a:ext cx="502285" cy="71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104034C-34FA-BC13-89C1-F7002B1E70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953" y="111234"/>
            <a:ext cx="1169690" cy="1169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F70D06-32D1-0193-EE5E-F5D423FFFF7C}"/>
              </a:ext>
            </a:extLst>
          </p:cNvPr>
          <p:cNvSpPr txBox="1">
            <a:spLocks/>
          </p:cNvSpPr>
          <p:nvPr userDrawn="1"/>
        </p:nvSpPr>
        <p:spPr>
          <a:xfrm>
            <a:off x="682356" y="64536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December,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A7052-C059-7302-C864-16C18E351E48}"/>
              </a:ext>
            </a:extLst>
          </p:cNvPr>
          <p:cNvSpPr txBox="1">
            <a:spLocks/>
          </p:cNvSpPr>
          <p:nvPr userDrawn="1"/>
        </p:nvSpPr>
        <p:spPr>
          <a:xfrm>
            <a:off x="8243646" y="64641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DE29E1-917A-4702-A81C-433046F02E20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02C6CCC-8EBD-276D-BDDA-0CD697C085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824" y="6009771"/>
            <a:ext cx="658536" cy="6585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4333146-30CC-E366-A8E4-6E72E2F2C435}"/>
              </a:ext>
            </a:extLst>
          </p:cNvPr>
          <p:cNvSpPr txBox="1"/>
          <p:nvPr userDrawn="1"/>
        </p:nvSpPr>
        <p:spPr>
          <a:xfrm>
            <a:off x="10063640" y="917862"/>
            <a:ext cx="14236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 of Housing, Utilities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Urban Communities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514B7-808A-2232-26EA-CA5EEE0BCCB8}"/>
              </a:ext>
            </a:extLst>
          </p:cNvPr>
          <p:cNvSpPr txBox="1"/>
          <p:nvPr userDrawn="1"/>
        </p:nvSpPr>
        <p:spPr>
          <a:xfrm>
            <a:off x="1088622" y="1053864"/>
            <a:ext cx="13693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Housing &amp; Building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 Research Center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5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0DD5-1D85-A167-D5AE-3AC0065DF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3B59D-2990-7699-981E-9F1162ED2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A11B-D2A7-918C-7081-3E2B9760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1FF28-02A6-E51E-EE4B-73C9BE76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487F-95FA-6CA1-3945-BD78742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65AC8-BE52-FE11-7E5A-817D25D1AE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BF207-04DA-3BC0-278B-2F9465408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EB2D-8538-19F1-B3F9-E700F8BE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37FC5-07CC-8B4C-03E0-10B5B6530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DFC71-4B99-498F-D581-2E363B4A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BBA6EA6-ECA3-6F87-854F-EC9F09C7B647}"/>
              </a:ext>
            </a:extLst>
          </p:cNvPr>
          <p:cNvSpPr/>
          <p:nvPr userDrawn="1"/>
        </p:nvSpPr>
        <p:spPr>
          <a:xfrm>
            <a:off x="414414" y="5842000"/>
            <a:ext cx="2103123" cy="1016000"/>
          </a:xfrm>
          <a:prstGeom prst="rect">
            <a:avLst/>
          </a:prstGeom>
          <a:solidFill>
            <a:schemeClr val="bg1"/>
          </a:solidFill>
          <a:ln w="15875" cap="flat" cmpd="sng" algn="ctr">
            <a:noFill/>
            <a:prstDash val="soli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C16B41-8595-EB67-BB93-A4D0C9C4F520}"/>
              </a:ext>
            </a:extLst>
          </p:cNvPr>
          <p:cNvSpPr/>
          <p:nvPr userDrawn="1"/>
        </p:nvSpPr>
        <p:spPr>
          <a:xfrm>
            <a:off x="67900" y="6474993"/>
            <a:ext cx="12056199" cy="30595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60E51-21FB-7D05-67B9-8EAC6BA7C004}"/>
              </a:ext>
            </a:extLst>
          </p:cNvPr>
          <p:cNvSpPr txBox="1">
            <a:spLocks/>
          </p:cNvSpPr>
          <p:nvPr userDrawn="1"/>
        </p:nvSpPr>
        <p:spPr>
          <a:xfrm>
            <a:off x="1492451" y="64454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December, 2024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F7724F1-1B5F-76D2-4D06-1214C288F792}"/>
              </a:ext>
            </a:extLst>
          </p:cNvPr>
          <p:cNvSpPr txBox="1">
            <a:spLocks/>
          </p:cNvSpPr>
          <p:nvPr userDrawn="1"/>
        </p:nvSpPr>
        <p:spPr>
          <a:xfrm>
            <a:off x="9278138" y="64454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5DE29E1-917A-4702-A81C-433046F02E20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7845ADE-C914-0CCE-D96A-A61CA971C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14" y="5998478"/>
            <a:ext cx="658536" cy="65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85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6DBCF-A1C0-065F-5550-7FD2A83A3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09E85-39E6-D254-2063-285ACD313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0BAF9-B055-CB7A-58D2-C0821A823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63558-7743-DE96-6AAD-9142F622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F5332-C021-976B-F2ED-9BE802ED8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5983-3CEA-1499-5850-FFD5AF525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4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D86F-E186-4C3A-E542-521AA33EA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98328-32F5-774A-2AB1-977A5DAE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05AB9-FD3D-F7A2-E194-278F16A9B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EA5C66-802C-DA8C-AAA1-16A8F3F63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BF3E33-649F-9729-29F4-1B99847D4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4C6BCA-A4B9-3688-1B58-13AC3CDC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74CA9-49C7-D984-B3A2-D4814975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E9D836-8BE1-CCDB-63B4-CF0EA7F2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3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C0CE-CA6C-2DEE-50DE-2D5D537BC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F39F45-91AE-F5F4-A156-3E0DF9F5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4142AD-C898-DED7-BBCB-D4402589C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CD282-0619-465D-4E93-B68C7B191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E0C509-D243-18C7-7CA9-8973AD098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2DAC3-4185-5AA5-DF51-132E9533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1F628-5919-9991-EFC5-CE15C28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2255D-38CF-93C9-24CC-680A27411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A4744-50B9-C8C0-CCBB-E61A9F9C5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4BD42E-3CDD-81F6-13EA-9B889D102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3292B-895F-6AFA-DE13-B4E667F7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D7386-FDF5-0DC9-DE11-FD70ABFD3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F93AB-1E8C-0F24-0AEC-AD48703F6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4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2892E-9A15-750D-BA70-CD595F26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32860E-F25A-8F56-4D7D-48ECBC494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35191-A201-6605-5814-647A43F80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BFE65-4449-3DF1-FA99-10582B89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December 13-15,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1CDDC-D3B5-DB4F-0EFA-083E7851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3D821-2C9C-C1FF-90FC-149696D1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DE29E1-917A-4702-A81C-433046F02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74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A6C5808-0603-9227-127B-A02323DF6EAB}"/>
              </a:ext>
            </a:extLst>
          </p:cNvPr>
          <p:cNvSpPr txBox="1">
            <a:spLocks/>
          </p:cNvSpPr>
          <p:nvPr/>
        </p:nvSpPr>
        <p:spPr>
          <a:xfrm>
            <a:off x="838200" y="28325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Paper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A529EEE-99A1-FA8D-C6EC-E7110CC80A16}"/>
              </a:ext>
            </a:extLst>
          </p:cNvPr>
          <p:cNvSpPr txBox="1">
            <a:spLocks/>
          </p:cNvSpPr>
          <p:nvPr/>
        </p:nvSpPr>
        <p:spPr>
          <a:xfrm>
            <a:off x="838200" y="4293052"/>
            <a:ext cx="10515600" cy="1926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Authors Names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96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0BB4A4-B939-4015-4832-A7D20F51954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F74C7587-B867-F2C9-D8B6-B1F65814665D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8712CE1-E12B-852B-C58F-DEF53191644B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502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9520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275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715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768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952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498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6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81B366-F1E3-4DC7-154C-E81B63779FD8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699C4F3C-9E56-2BAB-F3DC-AFAD30F009A1}"/>
              </a:ext>
            </a:extLst>
          </p:cNvPr>
          <p:cNvSpPr txBox="1">
            <a:spLocks/>
          </p:cNvSpPr>
          <p:nvPr/>
        </p:nvSpPr>
        <p:spPr>
          <a:xfrm>
            <a:off x="838200" y="45805"/>
            <a:ext cx="10515600" cy="233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6A5DDD7-5DA7-0479-DD3E-5C176F929109}"/>
              </a:ext>
            </a:extLst>
          </p:cNvPr>
          <p:cNvSpPr txBox="1">
            <a:spLocks/>
          </p:cNvSpPr>
          <p:nvPr/>
        </p:nvSpPr>
        <p:spPr>
          <a:xfrm>
            <a:off x="838200" y="2290081"/>
            <a:ext cx="10515600" cy="3399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5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193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Radwa Mahmoud</dc:creator>
  <cp:lastModifiedBy>mohamed elsayed</cp:lastModifiedBy>
  <cp:revision>13</cp:revision>
  <dcterms:created xsi:type="dcterms:W3CDTF">2023-11-19T10:50:04Z</dcterms:created>
  <dcterms:modified xsi:type="dcterms:W3CDTF">2023-12-25T08:08:56Z</dcterms:modified>
</cp:coreProperties>
</file>